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14D65-77DA-4298-A59A-3A59C140A4A3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C4471-3DC6-404C-B18B-FC39198B2D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Click</a:t>
            </a:r>
            <a:r>
              <a:rPr lang="en-GB" baseline="0" dirty="0" smtClean="0"/>
              <a:t> the green button in the header and enter #</a:t>
            </a:r>
            <a:r>
              <a:rPr lang="en-GB" baseline="0" dirty="0" err="1" smtClean="0"/>
              <a:t>mathchat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BB204-9703-4084-9BD4-53ED748B7F2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9221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7C6DB-BE7D-497A-A752-A69EAE60AB49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1CA5-CBC4-422A-8572-4B08C223BAD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7C6DB-BE7D-497A-A752-A69EAE60AB49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1CA5-CBC4-422A-8572-4B08C223BA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7C6DB-BE7D-497A-A752-A69EAE60AB49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1CA5-CBC4-422A-8572-4B08C223BA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7C6DB-BE7D-497A-A752-A69EAE60AB49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61CA5-CBC4-422A-8572-4B08C223BA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C7C6DB-BE7D-497A-A752-A69EAE60AB49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161CA5-CBC4-422A-8572-4B08C223BAD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133600"/>
            <a:ext cx="7543800" cy="1295400"/>
          </a:xfrm>
        </p:spPr>
        <p:txBody>
          <a:bodyPr>
            <a:noAutofit/>
          </a:bodyPr>
          <a:lstStyle/>
          <a:p>
            <a:pPr algn="ctr"/>
            <a:r>
              <a:rPr lang="en-GB" sz="8800" u="sng" dirty="0" smtClean="0">
                <a:solidFill>
                  <a:srgbClr val="7030A0"/>
                </a:solidFill>
              </a:rPr>
              <a:t>Inequalities</a:t>
            </a:r>
            <a:endParaRPr lang="en-GB" sz="8800" u="sng" dirty="0">
              <a:solidFill>
                <a:srgbClr val="7030A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51183" y="2852936"/>
            <a:ext cx="91440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90242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28" name="Picture 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60" y="180293"/>
            <a:ext cx="4267200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29" name="Picture 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4259132" cy="1845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30" name="Picture 2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068960"/>
            <a:ext cx="4259132" cy="225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31" name="Picture 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013175"/>
            <a:ext cx="4259132" cy="1541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15460" y="220506"/>
            <a:ext cx="7543800" cy="633417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dirty="0" smtClean="0">
                <a:solidFill>
                  <a:srgbClr val="7030A0"/>
                </a:solidFill>
              </a:rPr>
              <a:t>1)</a:t>
            </a: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>
              <a:solidFill>
                <a:srgbClr val="7030A0"/>
              </a:solidFill>
            </a:endParaRPr>
          </a:p>
          <a:p>
            <a:r>
              <a:rPr lang="en-GB" sz="3200" dirty="0" smtClean="0">
                <a:solidFill>
                  <a:srgbClr val="7030A0"/>
                </a:solidFill>
              </a:rPr>
              <a:t>2)</a:t>
            </a: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>
              <a:solidFill>
                <a:srgbClr val="7030A0"/>
              </a:solidFill>
            </a:endParaRPr>
          </a:p>
          <a:p>
            <a:r>
              <a:rPr lang="en-GB" sz="3200" dirty="0" smtClean="0">
                <a:solidFill>
                  <a:srgbClr val="7030A0"/>
                </a:solidFill>
              </a:rPr>
              <a:t>3)</a:t>
            </a: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r>
              <a:rPr lang="en-GB" sz="3200" dirty="0" smtClean="0">
                <a:solidFill>
                  <a:srgbClr val="7030A0"/>
                </a:solidFill>
              </a:rPr>
              <a:t>4)</a:t>
            </a:r>
            <a:endParaRPr lang="en-GB" sz="3200" dirty="0">
              <a:solidFill>
                <a:srgbClr val="7030A0"/>
              </a:solidFill>
            </a:endParaRPr>
          </a:p>
        </p:txBody>
      </p:sp>
      <p:pic>
        <p:nvPicPr>
          <p:cNvPr id="94234" name="Picture 2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04664"/>
            <a:ext cx="35814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35" name="Picture 2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976915"/>
            <a:ext cx="354330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242" name="Picture 3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164414"/>
            <a:ext cx="377190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4716016" y="3534916"/>
            <a:ext cx="3537396" cy="1522859"/>
            <a:chOff x="4716016" y="3534916"/>
            <a:chExt cx="3537396" cy="1522859"/>
          </a:xfrm>
        </p:grpSpPr>
        <p:pic>
          <p:nvPicPr>
            <p:cNvPr id="94239" name="Picture 31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6453" t="8640"/>
            <a:stretch>
              <a:fillRect/>
            </a:stretch>
          </p:blipFill>
          <p:spPr bwMode="auto">
            <a:xfrm>
              <a:off x="4716016" y="3534916"/>
              <a:ext cx="3537396" cy="15228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4724400" y="3810000"/>
              <a:ext cx="216024" cy="4320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447873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4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8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0321" r="5820" b="12777"/>
          <a:stretch>
            <a:fillRect/>
          </a:stretch>
        </p:blipFill>
        <p:spPr bwMode="auto">
          <a:xfrm>
            <a:off x="4788024" y="4983584"/>
            <a:ext cx="3938112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13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223837"/>
            <a:ext cx="4391025" cy="641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15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1810"/>
          <a:stretch>
            <a:fillRect/>
          </a:stretch>
        </p:blipFill>
        <p:spPr bwMode="auto">
          <a:xfrm>
            <a:off x="4846000" y="692696"/>
            <a:ext cx="3552825" cy="1167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16" name="Picture 1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9850"/>
          <a:stretch>
            <a:fillRect/>
          </a:stretch>
        </p:blipFill>
        <p:spPr bwMode="auto">
          <a:xfrm>
            <a:off x="4836476" y="2039640"/>
            <a:ext cx="3562350" cy="1176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17" name="Picture 1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2414" b="5611"/>
          <a:stretch>
            <a:fillRect/>
          </a:stretch>
        </p:blipFill>
        <p:spPr bwMode="auto">
          <a:xfrm>
            <a:off x="4836476" y="3356992"/>
            <a:ext cx="3571875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15460" y="220506"/>
            <a:ext cx="7543800" cy="633417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dirty="0">
                <a:solidFill>
                  <a:srgbClr val="7030A0"/>
                </a:solidFill>
              </a:rPr>
              <a:t>5</a:t>
            </a:r>
            <a:r>
              <a:rPr lang="en-GB" sz="3200" dirty="0" smtClean="0">
                <a:solidFill>
                  <a:srgbClr val="7030A0"/>
                </a:solidFill>
              </a:rPr>
              <a:t>)</a:t>
            </a: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>
              <a:solidFill>
                <a:srgbClr val="7030A0"/>
              </a:solidFill>
            </a:endParaRPr>
          </a:p>
          <a:p>
            <a:r>
              <a:rPr lang="en-GB" sz="3200" dirty="0">
                <a:solidFill>
                  <a:srgbClr val="7030A0"/>
                </a:solidFill>
              </a:rPr>
              <a:t>6</a:t>
            </a:r>
            <a:r>
              <a:rPr lang="en-GB" sz="3200" dirty="0" smtClean="0">
                <a:solidFill>
                  <a:srgbClr val="7030A0"/>
                </a:solidFill>
              </a:rPr>
              <a:t>)</a:t>
            </a: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>
              <a:solidFill>
                <a:srgbClr val="7030A0"/>
              </a:solidFill>
            </a:endParaRPr>
          </a:p>
          <a:p>
            <a:r>
              <a:rPr lang="en-GB" sz="3200" dirty="0">
                <a:solidFill>
                  <a:srgbClr val="7030A0"/>
                </a:solidFill>
              </a:rPr>
              <a:t>7</a:t>
            </a:r>
            <a:r>
              <a:rPr lang="en-GB" sz="3200" dirty="0" smtClean="0">
                <a:solidFill>
                  <a:srgbClr val="7030A0"/>
                </a:solidFill>
              </a:rPr>
              <a:t>)</a:t>
            </a: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r>
              <a:rPr lang="en-GB" sz="3200" dirty="0">
                <a:solidFill>
                  <a:srgbClr val="7030A0"/>
                </a:solidFill>
              </a:rPr>
              <a:t>8</a:t>
            </a:r>
            <a:r>
              <a:rPr lang="en-GB" sz="3200" dirty="0" smtClean="0">
                <a:solidFill>
                  <a:srgbClr val="7030A0"/>
                </a:solidFill>
              </a:rPr>
              <a:t>)</a:t>
            </a:r>
            <a:endParaRPr lang="en-GB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04410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3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5501"/>
          <a:stretch>
            <a:fillRect/>
          </a:stretch>
        </p:blipFill>
        <p:spPr bwMode="auto">
          <a:xfrm>
            <a:off x="251520" y="692696"/>
            <a:ext cx="4464496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40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754" t="18086" r="4413" b="16805"/>
          <a:stretch>
            <a:fillRect/>
          </a:stretch>
        </p:blipFill>
        <p:spPr bwMode="auto">
          <a:xfrm>
            <a:off x="4932040" y="1052736"/>
            <a:ext cx="4032448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41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4725"/>
          <a:stretch>
            <a:fillRect/>
          </a:stretch>
        </p:blipFill>
        <p:spPr bwMode="auto">
          <a:xfrm>
            <a:off x="4860032" y="4149080"/>
            <a:ext cx="3867150" cy="1451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500" y="909983"/>
            <a:ext cx="7543800" cy="633417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200" dirty="0" smtClean="0">
                <a:solidFill>
                  <a:srgbClr val="7030A0"/>
                </a:solidFill>
              </a:rPr>
              <a:t>9)</a:t>
            </a: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>
              <a:solidFill>
                <a:srgbClr val="7030A0"/>
              </a:solidFill>
            </a:endParaRP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>
              <a:solidFill>
                <a:srgbClr val="7030A0"/>
              </a:solidFill>
            </a:endParaRPr>
          </a:p>
          <a:p>
            <a:r>
              <a:rPr lang="en-GB" sz="3200" dirty="0" smtClean="0">
                <a:solidFill>
                  <a:srgbClr val="7030A0"/>
                </a:solidFill>
              </a:rPr>
              <a:t>10)</a:t>
            </a: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>
              <a:solidFill>
                <a:srgbClr val="7030A0"/>
              </a:solidFill>
            </a:endParaRP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 smtClean="0">
              <a:solidFill>
                <a:srgbClr val="7030A0"/>
              </a:solidFill>
            </a:endParaRPr>
          </a:p>
          <a:p>
            <a:endParaRPr lang="en-GB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38717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33</Words>
  <Application>Microsoft Office PowerPoint</Application>
  <PresentationFormat>On-screen Show (4:3)</PresentationFormat>
  <Paragraphs>33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Inequalities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Inequalities</dc:title>
  <dc:creator>M Greenaway</dc:creator>
  <cp:lastModifiedBy>M Greenaway</cp:lastModifiedBy>
  <cp:revision>2</cp:revision>
  <dcterms:created xsi:type="dcterms:W3CDTF">2013-02-28T19:45:38Z</dcterms:created>
  <dcterms:modified xsi:type="dcterms:W3CDTF">2013-02-28T19:51:05Z</dcterms:modified>
</cp:coreProperties>
</file>